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4" r:id="rId23"/>
    <p:sldId id="280" r:id="rId24"/>
    <p:sldId id="282" r:id="rId25"/>
    <p:sldId id="281" r:id="rId26"/>
    <p:sldId id="285" r:id="rId27"/>
    <p:sldId id="286" r:id="rId28"/>
    <p:sldId id="287" r:id="rId29"/>
    <p:sldId id="288" r:id="rId30"/>
    <p:sldId id="289"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10/27/2011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3.gif"/><Relationship Id="rId2" Type="http://schemas.openxmlformats.org/officeDocument/2006/relationships/slideLayout" Target="../slideLayouts/slideLayout2.xml"/><Relationship Id="rId1" Type="http://schemas.openxmlformats.org/officeDocument/2006/relationships/audio" Target="../media/media2.wav"/><Relationship Id="rId6" Type="http://schemas.openxmlformats.org/officeDocument/2006/relationships/image" Target="../media/image2.png"/><Relationship Id="rId5" Type="http://schemas.microsoft.com/office/2007/relationships/media" Target="../media/media2.wav"/><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28600" y="53622"/>
            <a:ext cx="609600" cy="6096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4"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5" name="MS900388499[1].wav">
            <a:hlinkClick r:id="" action="ppaction://media"/>
          </p:cNvPr>
          <p:cNvPicPr>
            <a:picLocks noGrp="1" noChangeAspect="1"/>
          </p:cNvPicPr>
          <p:nvPr>
            <p:ph idx="1"/>
            <a:audioFile r:link="rId1"/>
            <p:extLst>
              <p:ext uri="{DAA4B4D4-6D71-4841-9C94-3DE7FCFB9230}">
                <p14:media xmlns="" xmlns:p14="http://schemas.microsoft.com/office/powerpoint/2010/main" r:embed="rId5"/>
              </p:ext>
            </p:extLst>
          </p:nvPr>
        </p:nvPicPr>
        <p:blipFill>
          <a:blip r:embed="rId6" cstate="print"/>
          <a:stretch>
            <a:fillRect/>
          </a:stretch>
        </p:blipFill>
        <p:spPr>
          <a:xfrm>
            <a:off x="4267200" y="3557588"/>
            <a:ext cx="609600" cy="609600"/>
          </a:xfrm>
        </p:spPr>
      </p:pic>
      <p:pic>
        <p:nvPicPr>
          <p:cNvPr id="1035" name="Picture 11" descr="C:\Users\Michael Sr\AppData\Local\Microsoft\Windows\Temporary Internet Files\Content.IE5\V3JC21ML\MM900041149[1].gif"/>
          <p:cNvPicPr>
            <a:picLocks noChangeAspect="1" noChangeArrowheads="1" noCrop="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14400" y="1447800"/>
            <a:ext cx="8534400" cy="5410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6148654"/>
      </p:ext>
    </p:extLst>
  </p:cSld>
  <p:clrMapOvr>
    <a:masterClrMapping/>
  </p:clrMapOvr>
  <p:transition advClick="0" advTm="15000"/>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 fill="hold"/>
                                        <p:tgtEl>
                                          <p:spTgt spid="5"/>
                                        </p:tgtEl>
                                      </p:cBhvr>
                                    </p:cmd>
                                  </p:childTnLst>
                                </p:cTn>
                              </p:par>
                            </p:childTnLst>
                          </p:cTn>
                        </p:par>
                      </p:childTnLst>
                    </p:cTn>
                  </p:par>
                </p:childTnLst>
              </p:cTn>
              <p:nextCondLst>
                <p:cond evt="onClick" delay="0">
                  <p:tgtEl>
                    <p:spTgt spid="5"/>
                  </p:tgtEl>
                </p:cond>
              </p:nextCondLst>
            </p:seq>
            <p:audio>
              <p:cMediaNode vol="96226">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62956" y="-609600"/>
            <a:ext cx="5314244" cy="242146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won’t die so quickly. They will stay in this form for months prior to death. Maybe years. We have ordered everyone to stay inside their homes. Lock your doors. Lock your windows.</a:t>
            </a:r>
          </a:p>
        </p:txBody>
      </p:sp>
    </p:spTree>
    <p:extLst>
      <p:ext uri="{BB962C8B-B14F-4D97-AF65-F5344CB8AC3E}">
        <p14:creationId xmlns="" xmlns:p14="http://schemas.microsoft.com/office/powerpoint/2010/main" val="1138749181"/>
      </p:ext>
    </p:extLst>
  </p:cSld>
  <p:clrMapOvr>
    <a:masterClrMapping/>
  </p:clrMapOvr>
  <p:transition advClick="0" advTm="1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 xmlns:p14="http://schemas.microsoft.com/office/powerpoint/2010/main" val="1962143938"/>
      </p:ext>
    </p:extLst>
  </p:cSld>
  <p:clrMapOvr>
    <a:masterClrMapping/>
  </p:clrMapOvr>
  <p:transition advClick="0" advTm="7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90800" y="2517422"/>
            <a:ext cx="6400800" cy="6400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5612072"/>
      </p:ext>
    </p:extLst>
  </p:cSld>
  <p:clrMapOvr>
    <a:masterClrMapping/>
  </p:clrMapOvr>
  <p:transition advClick="0" advTm="5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 xmlns:p14="http://schemas.microsoft.com/office/powerpoint/2010/main" val="3849784534"/>
      </p:ext>
    </p:extLst>
  </p:cSld>
  <p:clrMapOvr>
    <a:masterClrMapping/>
  </p:clrMapOvr>
  <p:transition advClick="0" advTm="5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2000" y="1371600"/>
            <a:ext cx="5638800" cy="51313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28639862"/>
      </p:ext>
    </p:extLst>
  </p:cSld>
  <p:clrMapOvr>
    <a:masterClrMapping/>
  </p:clrMapOvr>
  <p:transition advClick="0" advTm="8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 xmlns:p14="http://schemas.microsoft.com/office/powerpoint/2010/main" val="748188308"/>
      </p:ext>
    </p:extLst>
  </p:cSld>
  <p:clrMapOvr>
    <a:masterClrMapping/>
  </p:clrMapOvr>
  <p:transition advClick="0" advTm="1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4572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 xmlns:p14="http://schemas.microsoft.com/office/powerpoint/2010/main" val="314466176"/>
      </p:ext>
    </p:extLst>
  </p:cSld>
  <p:clrMapOvr>
    <a:masterClrMapping/>
  </p:clrMapOvr>
  <p:transition advClick="0" advTm="15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 xmlns:p14="http://schemas.microsoft.com/office/powerpoint/2010/main" val="3895929865"/>
      </p:ext>
    </p:extLst>
  </p:cSld>
  <p:clrMapOvr>
    <a:masterClrMapping/>
  </p:clrMapOvr>
  <p:transition advClick="0" advTm="15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 xmlns:p14="http://schemas.microsoft.com/office/powerpoint/2010/main" val="4267051591"/>
      </p:ext>
    </p:extLst>
  </p:cSld>
  <p:clrMapOvr>
    <a:masterClrMapping/>
  </p:clrMapOvr>
  <p:transition advClick="0" advTm="12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The player does not see him yet.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advClick="0"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52400" y="-155222"/>
            <a:ext cx="6705600"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United States government has made you something special. In my </a:t>
            </a:r>
            <a:r>
              <a:rPr lang="en-US" b="1" dirty="0" smtClean="0">
                <a:solidFill>
                  <a:schemeClr val="bg1"/>
                </a:solidFill>
              </a:rPr>
              <a:t>hand, </a:t>
            </a:r>
            <a:r>
              <a:rPr lang="en-US" b="1" dirty="0">
                <a:solidFill>
                  <a:schemeClr val="bg1"/>
                </a:solidFill>
              </a:rPr>
              <a:t>I hold a special spray. It is truly one of a kind. It will give your existing space suit a protective aura, hence it will make you, Geraldo </a:t>
            </a:r>
            <a:r>
              <a:rPr lang="en-US" b="1" dirty="0" err="1">
                <a:solidFill>
                  <a:schemeClr val="bg1"/>
                </a:solidFill>
              </a:rPr>
              <a:t>Araguz</a:t>
            </a:r>
            <a:r>
              <a:rPr lang="en-US"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flipH="1">
            <a:off x="1726058" y="3657600"/>
            <a:ext cx="1842923" cy="123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8568065"/>
      </p:ext>
    </p:extLst>
  </p:cSld>
  <p:clrMapOvr>
    <a:masterClrMapping/>
  </p:clrMapOvr>
  <p:transition advClick="0" advTm="15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And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52400" y="4038600"/>
            <a:ext cx="6456423" cy="1057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96976110"/>
      </p:ext>
    </p:extLst>
  </p:cSld>
  <p:clrMapOvr>
    <a:masterClrMapping/>
  </p:clrMapOvr>
  <p:transition advClick="0" advTm="1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it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19823215"/>
      </p:ext>
    </p:extLst>
  </p:cSld>
  <p:clrMapOvr>
    <a:masterClrMapping/>
  </p:clrMapOvr>
  <p:transition advClick="0" advTm="8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52800" y="1368399"/>
            <a:ext cx="5214777" cy="473341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 xmlns:p14="http://schemas.microsoft.com/office/powerpoint/2010/main" val="2686764958"/>
      </p:ext>
    </p:extLst>
  </p:cSld>
  <p:clrMapOvr>
    <a:masterClrMapping/>
  </p:clrMapOvr>
  <p:transition advClick="0" advTm="2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 xmlns:p14="http://schemas.microsoft.com/office/powerpoint/2010/main" val="2983503597"/>
      </p:ext>
    </p:extLst>
  </p:cSld>
  <p:clrMapOvr>
    <a:masterClrMapping/>
  </p:clrMapOvr>
  <p:transition advClick="0" advTm="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826328" y="187036"/>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 xmlns:p14="http://schemas.microsoft.com/office/powerpoint/2010/main" val="2392242614"/>
      </p:ext>
    </p:extLst>
  </p:cSld>
  <p:clrMapOvr>
    <a:masterClrMapping/>
  </p:clrMapOvr>
  <p:transition advClick="0" advTm="8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 It’s a </a:t>
            </a:r>
            <a:r>
              <a:rPr lang="en-US" sz="3200" b="1" dirty="0" err="1" smtClean="0">
                <a:solidFill>
                  <a:schemeClr val="bg1"/>
                </a:solidFill>
              </a:rPr>
              <a:t>GuzCruise</a:t>
            </a:r>
            <a:r>
              <a:rPr lang="en-US" sz="3200" b="1" dirty="0" smtClean="0">
                <a:solidFill>
                  <a:schemeClr val="bg1"/>
                </a:solidFill>
              </a:rPr>
              <a:t>!!</a:t>
            </a:r>
            <a:endParaRPr lang="en-US" sz="3200" b="1"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9600" y="2971800"/>
            <a:ext cx="7734299" cy="4504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72134850"/>
      </p:ext>
    </p:extLst>
  </p:cSld>
  <p:clrMapOvr>
    <a:masterClrMapping/>
  </p:clrMapOvr>
  <p:transition advClick="0" advTm="1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6096000" y="2819400"/>
            <a:ext cx="6934200" cy="4504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70863937"/>
      </p:ext>
    </p:extLst>
  </p:cSld>
  <p:clrMapOvr>
    <a:masterClrMapping/>
  </p:clrMapOvr>
  <p:transition advClick="0" advTm="20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 xmlns:p14="http://schemas.microsoft.com/office/powerpoint/2010/main" val="1208410498"/>
      </p:ext>
    </p:extLst>
  </p:cSld>
  <p:clrMapOvr>
    <a:masterClrMapping/>
  </p:clrMapOvr>
  <p:transition advClick="0" advTm="10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 xmlns:p14="http://schemas.microsoft.com/office/powerpoint/2010/main" val="3557372887"/>
      </p:ext>
    </p:extLst>
  </p:cSld>
  <p:clrMapOvr>
    <a:masterClrMapping/>
  </p:clrMapOvr>
  <p:transition advClick="0" advTm="5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ransition advClick="0" advTm="25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200400" y="2898423"/>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 xmlns:p14="http://schemas.microsoft.com/office/powerpoint/2010/main" val="1171335657"/>
      </p:ext>
    </p:extLst>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 xmlns:p14="http://schemas.microsoft.com/office/powerpoint/2010/main" val="1920307543"/>
      </p:ext>
    </p:extLst>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ransition advClick="0" advTm="8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6" name="Cloud Callout 5"/>
          <p:cNvSpPr/>
          <p:nvPr/>
        </p:nvSpPr>
        <p:spPr>
          <a:xfrm flipH="1">
            <a:off x="2667000" y="152400"/>
            <a:ext cx="3429000" cy="13746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Geraldo </a:t>
            </a:r>
            <a:r>
              <a:rPr lang="en-US" sz="2400" b="1" dirty="0" err="1" smtClean="0">
                <a:solidFill>
                  <a:schemeClr val="bg1"/>
                </a:solidFill>
              </a:rPr>
              <a:t>Araguz</a:t>
            </a:r>
            <a:r>
              <a:rPr lang="en-US" sz="2400" b="1" dirty="0" smtClean="0">
                <a:solidFill>
                  <a:schemeClr val="bg1"/>
                </a:solidFill>
              </a:rPr>
              <a:t>, at your service.</a:t>
            </a:r>
            <a:endParaRPr lang="en-US" sz="2400" b="1" dirty="0">
              <a:solidFill>
                <a:schemeClr val="bg1"/>
              </a:solidFill>
            </a:endParaRPr>
          </a:p>
        </p:txBody>
      </p:sp>
    </p:spTree>
  </p:cSld>
  <p:clrMapOvr>
    <a:masterClrMapping/>
  </p:clrMapOvr>
  <p:transition advClick="0" advTm="5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ransition advClick="0" advTm="15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945690" y="0"/>
            <a:ext cx="719831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ransition advClick="0" advTm="15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 xmlns:p14="http://schemas.microsoft.com/office/powerpoint/2010/main" val="783589264"/>
      </p:ext>
    </p:extLst>
  </p:cSld>
  <p:clrMapOvr>
    <a:masterClrMapping/>
  </p:clrMapOvr>
  <p:transition advClick="0" advTm="7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1033</Words>
  <Application>Microsoft Office PowerPoint</Application>
  <PresentationFormat>On-screen Show (4:3)</PresentationFormat>
  <Paragraphs>32</Paragraphs>
  <Slides>31</Slides>
  <Notes>0</Notes>
  <HiddenSlides>0</HiddenSlides>
  <MMClips>3</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Rabies-X</vt:lpstr>
      <vt:lpstr>It’s the year 2067. A spaceship is flying through Space. It is operated by a renowned young astronaut named Geraldo Araguz. Araguz served in the Army and is a decorated war hero. His ancestry is Peruvian. The player does not see him yet.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Slide 6</vt:lpstr>
      <vt:lpstr>Slide 7</vt:lpstr>
      <vt:lpstr>Slide 8</vt:lpstr>
      <vt:lpstr>Slide 9</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Slide 11</vt:lpstr>
      <vt:lpstr>Slide 12</vt:lpstr>
      <vt:lpstr>Slide 13</vt:lpstr>
      <vt:lpstr>Slide 14</vt:lpstr>
      <vt:lpstr>“…behaving like bats…” </vt:lpstr>
      <vt:lpstr>Slide 16</vt:lpstr>
      <vt:lpstr>Slide 17</vt:lpstr>
      <vt:lpstr>Slide 18</vt:lpstr>
      <vt:lpstr>Slide 19</vt:lpstr>
      <vt:lpstr>Slide 20</vt:lpstr>
      <vt:lpstr>Slide 21</vt:lpstr>
      <vt:lpstr>Slide 22</vt:lpstr>
      <vt:lpstr>Slide 23</vt:lpstr>
      <vt:lpstr>Everyone walks outside of the spaceship. Another surprise from the US government awaits Araguz.</vt:lpstr>
      <vt:lpstr>Slide 25</vt:lpstr>
      <vt:lpstr>Everyone walks outside of the spaceship. Another surprise from the US government awaits Araguz. It’s a GuzCruise!!</vt:lpstr>
      <vt:lpstr>Slide 27</vt:lpstr>
      <vt:lpstr>Slide 28</vt:lpstr>
      <vt:lpstr>Slide 29</vt:lpstr>
      <vt:lpstr>Slide 30</vt:lpstr>
      <vt:lpstr>And the fate of Geraldo Araguz now rests in your hands!!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Junior</cp:lastModifiedBy>
  <cp:revision>114</cp:revision>
  <dcterms:created xsi:type="dcterms:W3CDTF">2011-10-20T21:27:20Z</dcterms:created>
  <dcterms:modified xsi:type="dcterms:W3CDTF">2011-10-27T05:22:15Z</dcterms:modified>
</cp:coreProperties>
</file>